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e386771ce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e386771ce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e386771ceb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e386771ceb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e386771ceb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e386771ce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e386771ceb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e386771ceb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e386771ce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e386771ce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e386771ce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e386771ce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e386771ce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e386771ce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e386771ce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e386771ce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e386771ceb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e386771ceb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e386771ceb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e386771ce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e386771ce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e386771ce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e386771ceb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e386771ce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26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0775" y="152400"/>
            <a:ext cx="710544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3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AA84F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400" y="152400"/>
            <a:ext cx="673427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2575" y="152400"/>
            <a:ext cx="63604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D1DC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9463" y="152400"/>
            <a:ext cx="6385085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7425" y="99375"/>
            <a:ext cx="6641859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00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5800" y="152400"/>
            <a:ext cx="3525070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6863" y="67525"/>
            <a:ext cx="684841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4A7D6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6663" y="152400"/>
            <a:ext cx="6588867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00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5625" y="205425"/>
            <a:ext cx="661967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F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8725" y="152400"/>
            <a:ext cx="616655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6538" y="152400"/>
            <a:ext cx="668667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8075" y="216025"/>
            <a:ext cx="640572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